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69" autoAdjust="0"/>
  </p:normalViewPr>
  <p:slideViewPr>
    <p:cSldViewPr>
      <p:cViewPr varScale="1">
        <p:scale>
          <a:sx n="87" d="100"/>
          <a:sy n="87" d="100"/>
        </p:scale>
        <p:origin x="-1464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Modifiez le style des sous-titres du masque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fr-FR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Cliquez sur l'icône pour ajouter une image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Modifiez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683FB833-171E-4B42-8D1B-44680162E138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2FA59914-95E1-4134-BFC0-9F1FB8F3FE6A}" type="slidenum">
              <a:rPr lang="fr-FR" smtClean="0"/>
              <a:t>‹N°›</a:t>
            </a:fld>
            <a:endParaRPr lang="fr-F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Informatique et Science du Numérique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1604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Présentation du projet</a:t>
            </a:r>
          </a:p>
          <a:p>
            <a:r>
              <a:rPr lang="fr-FR" dirty="0" smtClean="0"/>
              <a:t>Organisation du travail en équipe</a:t>
            </a:r>
          </a:p>
          <a:p>
            <a:r>
              <a:rPr lang="fr-FR" dirty="0" smtClean="0"/>
              <a:t>Explication d’une partie du projet</a:t>
            </a:r>
          </a:p>
          <a:p>
            <a:r>
              <a:rPr lang="fr-FR" dirty="0" smtClean="0"/>
              <a:t>Utilisation responsable du numérique</a:t>
            </a:r>
          </a:p>
          <a:p>
            <a:r>
              <a:rPr lang="fr-FR" dirty="0" smtClean="0"/>
              <a:t>Difficulté rencontrée</a:t>
            </a:r>
            <a:endParaRPr lang="fr-FR" dirty="0" smtClean="0"/>
          </a:p>
          <a:p>
            <a:r>
              <a:rPr lang="fr-FR" dirty="0" smtClean="0"/>
              <a:t>Bilan personnel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364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F:\ISN\Image Diapo\Papier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1196752"/>
            <a:ext cx="3960440" cy="5601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du projet</a:t>
            </a:r>
            <a:endParaRPr lang="fr-FR" dirty="0"/>
          </a:p>
        </p:txBody>
      </p:sp>
      <p:pic>
        <p:nvPicPr>
          <p:cNvPr id="4" name="Vidéo ISN wmv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11425" y="1600200"/>
            <a:ext cx="4119563" cy="4708525"/>
          </a:xfrm>
        </p:spPr>
      </p:pic>
    </p:spTree>
    <p:extLst>
      <p:ext uri="{BB962C8B-B14F-4D97-AF65-F5344CB8AC3E}">
        <p14:creationId xmlns:p14="http://schemas.microsoft.com/office/powerpoint/2010/main" val="1789951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Organisation du travail en équipe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26" name="Picture 2" descr="F:\ISN\Repartition des tach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160514"/>
            <a:ext cx="8670305" cy="2195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52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Système du meilleur score</a:t>
            </a:r>
            <a:endParaRPr lang="fr-FR" dirty="0"/>
          </a:p>
        </p:txBody>
      </p:sp>
      <p:pic>
        <p:nvPicPr>
          <p:cNvPr id="1026" name="Picture 2" descr="F:\ISN\Image Diapo\saveSco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348880"/>
            <a:ext cx="5124450" cy="376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F:\ISN\Image Diapo\loadScor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2852936"/>
            <a:ext cx="5029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:\ISN\Image Diapo\verifSiPseudoConnu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373216"/>
            <a:ext cx="6264696" cy="1321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F:\ISN\Image Diapo\loadScor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421540"/>
            <a:ext cx="6407575" cy="300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:\ISN\Image Diapo\saveSco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61511"/>
            <a:ext cx="5472608" cy="401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F:\ISN\Image Diapo\fichierJs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929" y="1916832"/>
            <a:ext cx="2869575" cy="382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245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Utilisation responsable du numérique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2050" name="Picture 2" descr="F:\ISN\Image Diapo\licenceB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870" y="2636913"/>
            <a:ext cx="7148806" cy="2514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F:\ISN\Image Diapo\licenceBYS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045" y="2619334"/>
            <a:ext cx="7144455" cy="2514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823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Difficulté rencontrée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1715715"/>
            <a:ext cx="1944216" cy="479573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772816"/>
            <a:ext cx="4040588" cy="473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0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Bilan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26" name="Picture 2" descr="F:\ISN\Image Diapo\bila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953136"/>
            <a:ext cx="3960440" cy="356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175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Merci de votre attention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3076" name="Picture 4" descr="F:\ISN\Image Diapo\Bil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2132856"/>
            <a:ext cx="2592288" cy="3537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100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Clarté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266</TotalTime>
  <Words>50</Words>
  <Application>Microsoft Office PowerPoint</Application>
  <PresentationFormat>Affichage à l'écran (4:3)</PresentationFormat>
  <Paragraphs>15</Paragraphs>
  <Slides>9</Slides>
  <Notes>0</Notes>
  <HiddenSlides>0</HiddenSlides>
  <MMClips>1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Apex</vt:lpstr>
      <vt:lpstr>Informatique et Science du Numérique</vt:lpstr>
      <vt:lpstr>Sommaire</vt:lpstr>
      <vt:lpstr>Présentation du projet</vt:lpstr>
      <vt:lpstr>Organisation du travail en équipe</vt:lpstr>
      <vt:lpstr>Système du meilleur score</vt:lpstr>
      <vt:lpstr>Utilisation responsable du numérique</vt:lpstr>
      <vt:lpstr>Difficulté rencontrée</vt:lpstr>
      <vt:lpstr>Bilan</vt:lpstr>
      <vt:lpstr>Merci de votre attention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Informatique et Science du Numérique</dc:title>
  <dc:creator>Thomas</dc:creator>
  <cp:lastModifiedBy>Thomas</cp:lastModifiedBy>
  <cp:revision>37</cp:revision>
  <dcterms:created xsi:type="dcterms:W3CDTF">2019-05-27T08:22:38Z</dcterms:created>
  <dcterms:modified xsi:type="dcterms:W3CDTF">2019-06-12T08:44:06Z</dcterms:modified>
</cp:coreProperties>
</file>

<file path=docProps/thumbnail.jpeg>
</file>